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0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7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030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08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2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66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98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274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331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95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00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28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F4A794C-630A-4A75-8C79-1E69C071EFFA}" type="datetimeFigureOut">
              <a:rPr lang="es-ES" smtClean="0"/>
              <a:t>08/10/2020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8181FC6-0CBD-4B93-9B18-39A88A05E5DA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30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49772-6C04-44B4-AEC8-77B7B5329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90829"/>
            <a:ext cx="5276675" cy="1001655"/>
          </a:xfrm>
        </p:spPr>
        <p:txBody>
          <a:bodyPr>
            <a:normAutofit fontScale="90000"/>
          </a:bodyPr>
          <a:lstStyle/>
          <a:p>
            <a:r>
              <a:rPr lang="es-ES" dirty="0"/>
              <a:t>SimVimCockpit Interface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0F3AC9-FC3C-4839-ACEE-7EDC5A71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Daniel </a:t>
            </a:r>
            <a:r>
              <a:rPr lang="es-ES" dirty="0" err="1"/>
              <a:t>Ubalde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7ECB50-BD1E-4F83-8651-75BD158A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203" y="4928035"/>
            <a:ext cx="1846939" cy="14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43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0C89-1350-4F27-8FDC-4745F00B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702168"/>
            <a:ext cx="4389120" cy="1291388"/>
          </a:xfrm>
        </p:spPr>
        <p:txBody>
          <a:bodyPr/>
          <a:lstStyle/>
          <a:p>
            <a:r>
              <a:rPr lang="en-US" dirty="0"/>
              <a:t>Pines PWM</a:t>
            </a:r>
            <a:endParaRPr lang="es-ES" dirty="0"/>
          </a:p>
        </p:txBody>
      </p:sp>
      <p:pic>
        <p:nvPicPr>
          <p:cNvPr id="5" name="VID_20190508_185836">
            <a:hlinkClick r:id="" action="ppaction://media"/>
            <a:extLst>
              <a:ext uri="{FF2B5EF4-FFF2-40B4-BE49-F238E27FC236}">
                <a16:creationId xmlns:a16="http://schemas.microsoft.com/office/drawing/2014/main" id="{2F61D1D1-3717-4A15-A52E-688CBA27BA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3237" y="1532238"/>
            <a:ext cx="6185970" cy="3479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05B0C-C46E-4FB7-863D-54D0D4177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1171494"/>
          </a:xfrm>
        </p:spPr>
        <p:txBody>
          <a:bodyPr/>
          <a:lstStyle/>
          <a:p>
            <a:r>
              <a:rPr lang="es-ES" b="1" dirty="0"/>
              <a:t>PWM significa</a:t>
            </a:r>
            <a:r>
              <a:rPr lang="es-ES" dirty="0"/>
              <a:t> modulación por ancho de pulso y es una técnica para transferir información o energía a un dispositivo con una señal cuadrada.</a:t>
            </a:r>
          </a:p>
        </p:txBody>
      </p:sp>
      <p:pic>
        <p:nvPicPr>
          <p:cNvPr id="5122" name="Picture 2" descr="https://i1.wp.com/d32zx1or0t1x0y.cloudfront.net/2011/06/atmega168a_pwm_02_lrg.jpg">
            <a:extLst>
              <a:ext uri="{FF2B5EF4-FFF2-40B4-BE49-F238E27FC236}">
                <a16:creationId xmlns:a16="http://schemas.microsoft.com/office/drawing/2014/main" id="{8957265C-06E1-4481-9B97-E6B3848C6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5" y="3602254"/>
            <a:ext cx="4933523" cy="244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_{medio}= \left ( V_{cc+} - V_{cc-} \right )\cdot \frac{DutyCycle}{100}">
            <a:extLst>
              <a:ext uri="{FF2B5EF4-FFF2-40B4-BE49-F238E27FC236}">
                <a16:creationId xmlns:a16="http://schemas.microsoft.com/office/drawing/2014/main" id="{CC09A48E-ACAB-4760-9D59-B533B8B79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216" y="5449202"/>
            <a:ext cx="28956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utyCycle= 100 \cdot \frac{V_{medio}}{\left ( V_{cc+} - V_{cc-} \right )}">
            <a:extLst>
              <a:ext uri="{FF2B5EF4-FFF2-40B4-BE49-F238E27FC236}">
                <a16:creationId xmlns:a16="http://schemas.microsoft.com/office/drawing/2014/main" id="{5EDF1BAF-A759-4AD0-A332-EA09E3B9E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216" y="5897344"/>
            <a:ext cx="26098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80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6503D-1388-4648-A4F5-CC7425E417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648591-F77B-4AD6-956D-F00E25AC9F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GRACIAS POR SU ATENCINON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687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AEA30-E81D-4955-B018-26320A29D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58A72B-4A40-49F1-8301-B5DB7488A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La interfaz SimVimCockpit es una herramienta de control de entrada / salida, potente y muy fácil de usar, para los constructores de cabinas domésticas. Facilitará drásticamente el proceso de configuración y le ahorrará tiempo, ya que no se necesita tener ninguna habilidad de programación / scripting para utilizar componentes electrónicos específicos complejos, es un sistema "Plug-And-</a:t>
            </a:r>
            <a:r>
              <a:rPr lang="es-ES" dirty="0" err="1"/>
              <a:t>Fly</a:t>
            </a:r>
            <a:r>
              <a:rPr lang="es-ES" dirty="0"/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223027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75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B5802-7F55-4651-9E5D-C567DC66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-106763"/>
            <a:ext cx="9720072" cy="1499616"/>
          </a:xfrm>
        </p:spPr>
        <p:txBody>
          <a:bodyPr/>
          <a:lstStyle/>
          <a:p>
            <a:r>
              <a:rPr lang="es-ES" dirty="0"/>
              <a:t>Paneles recreados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743CFAC-E8EF-4285-9425-42203E23DF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62" y="123927"/>
            <a:ext cx="3340084" cy="6267177"/>
          </a:xfr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93E951D-B6E0-4A5A-9CF7-9B78929F26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6961" y="1136822"/>
            <a:ext cx="5057451" cy="52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7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6A43F-1119-473B-92D5-15CD09AA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615886"/>
          </a:xfrm>
        </p:spPr>
        <p:txBody>
          <a:bodyPr/>
          <a:lstStyle/>
          <a:p>
            <a:r>
              <a:rPr lang="es-ES" dirty="0"/>
              <a:t>Materiales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EA456-F5EC-4E43-866D-905D01090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1087395"/>
            <a:ext cx="4389120" cy="49324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cap="all" dirty="0"/>
              <a:t>ARDUINO MEGA 2560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Input Extension board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LED drivers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Interruptores de palanca (33)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LEDs (37)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Protoboards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Potenciómetro de palanca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Fuente de poder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17591E58-39FE-4644-80B2-A119E2777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803" y="316805"/>
            <a:ext cx="3871866" cy="6361359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119146F-0827-454C-8BD9-446E1676D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54" y="316805"/>
            <a:ext cx="3390279" cy="63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1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B39D7-F388-4CC1-8E89-AB4B814C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ARDUINO MEGA 2560 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43F879B-1FC5-407C-948C-8C938D8BAD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514401"/>
            <a:ext cx="4754562" cy="3565922"/>
          </a:xfr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7AA9122-44C9-41AC-AC95-7A7738E97B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95312" y="411892"/>
            <a:ext cx="6196688" cy="56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0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6787B2E-83F5-4453-9009-FA8900A3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577349"/>
            <a:ext cx="9720072" cy="1499616"/>
          </a:xfrm>
        </p:spPr>
        <p:txBody>
          <a:bodyPr/>
          <a:lstStyle/>
          <a:p>
            <a:r>
              <a:rPr lang="es-ES" dirty="0"/>
              <a:t>Multiplicador de entradas</a:t>
            </a:r>
            <a:br>
              <a:rPr lang="es-ES" dirty="0"/>
            </a:br>
            <a:r>
              <a:rPr lang="es-ES" sz="2000" dirty="0"/>
              <a:t>(CD74HC4067)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9AD3D5C-A779-4773-8F83-B8C1FAFBD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PINOUT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E0DC7848-6662-44BA-B7E4-4937A2BFB5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3133509"/>
            <a:ext cx="4754562" cy="3008745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5C399BF-CD1E-499C-901B-534ED39E1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CONFIGURADOR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A0BF3A94-B794-4FA2-8FC2-B29D7B468C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1225" y="3207938"/>
            <a:ext cx="4754563" cy="2859887"/>
          </a:xfrm>
          <a:prstGeom prst="rect">
            <a:avLst/>
          </a:prstGeom>
        </p:spPr>
      </p:pic>
      <p:pic>
        <p:nvPicPr>
          <p:cNvPr id="4100" name="Picture 4" descr="https://i.ebayimg.com/images/g/t7YAAOSwJoxcuUUE/s-l1600.jpg">
            <a:extLst>
              <a:ext uri="{FF2B5EF4-FFF2-40B4-BE49-F238E27FC236}">
                <a16:creationId xmlns:a16="http://schemas.microsoft.com/office/drawing/2014/main" id="{52A736A0-929A-410F-A97C-48510DD5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3" b="89963" l="9963" r="90110">
                        <a14:foregroundMark x1="88938" y1="42051" x2="90110" y2="40879"/>
                        <a14:backgroundMark x1="86667" y1="40879" x2="86667" y2="40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26" y="175555"/>
            <a:ext cx="2187873" cy="218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67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868F4-9ACD-4040-B374-7B3A37CE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856734"/>
            <a:ext cx="9720072" cy="1054443"/>
          </a:xfrm>
        </p:spPr>
        <p:txBody>
          <a:bodyPr>
            <a:normAutofit/>
          </a:bodyPr>
          <a:lstStyle/>
          <a:p>
            <a:r>
              <a:rPr lang="es-ES" dirty="0"/>
              <a:t>Led driver (DM13A)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CE8C34-2AAC-4474-91ED-7858F4F0F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01" y="2097255"/>
            <a:ext cx="4754880" cy="481186"/>
          </a:xfrm>
        </p:spPr>
        <p:txBody>
          <a:bodyPr/>
          <a:lstStyle/>
          <a:p>
            <a:pPr algn="ctr"/>
            <a:r>
              <a:rPr lang="es-ES" dirty="0"/>
              <a:t>PINOUT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3F4784-0ED4-45E4-8E29-B769F7DEB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9320" y="2045406"/>
            <a:ext cx="4754880" cy="481186"/>
          </a:xfrm>
        </p:spPr>
        <p:txBody>
          <a:bodyPr/>
          <a:lstStyle/>
          <a:p>
            <a:pPr algn="ctr"/>
            <a:r>
              <a:rPr lang="es-ES" dirty="0"/>
              <a:t>CONFIGURADOR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40CDCB5-B34C-453D-962D-9C8D15FA90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6" y="2660821"/>
            <a:ext cx="5222122" cy="3626474"/>
          </a:xfrm>
        </p:spPr>
      </p:pic>
      <p:pic>
        <p:nvPicPr>
          <p:cNvPr id="1026" name="Picture 2" descr="https://simvim.com/tech/led_dm13a.png">
            <a:extLst>
              <a:ext uri="{FF2B5EF4-FFF2-40B4-BE49-F238E27FC236}">
                <a16:creationId xmlns:a16="http://schemas.microsoft.com/office/drawing/2014/main" id="{B6468409-A235-47F6-BD31-9D4CA5814DB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731" y="142466"/>
            <a:ext cx="2086556" cy="19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406A7F9-C960-4BBD-8AEC-CCAF37F1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60821"/>
            <a:ext cx="51911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imvim.com/output/svc_leds.png">
            <a:extLst>
              <a:ext uri="{FF2B5EF4-FFF2-40B4-BE49-F238E27FC236}">
                <a16:creationId xmlns:a16="http://schemas.microsoft.com/office/drawing/2014/main" id="{C30FDF4C-303B-4EFB-AA74-9B29CEB4C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06" y="-65184"/>
            <a:ext cx="11557686" cy="698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5947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328</TotalTime>
  <Words>157</Words>
  <Application>Microsoft Office PowerPoint</Application>
  <PresentationFormat>Panorámica</PresentationFormat>
  <Paragraphs>27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Tw Cen MT</vt:lpstr>
      <vt:lpstr>Tw Cen MT Condensed</vt:lpstr>
      <vt:lpstr>Wingdings 3</vt:lpstr>
      <vt:lpstr>Integral</vt:lpstr>
      <vt:lpstr>SimVimCockpit Interface</vt:lpstr>
      <vt:lpstr>¿Qué es?</vt:lpstr>
      <vt:lpstr>Presentación de PowerPoint</vt:lpstr>
      <vt:lpstr>Paneles recreados</vt:lpstr>
      <vt:lpstr>Materiales</vt:lpstr>
      <vt:lpstr>ARDUINO MEGA 2560 </vt:lpstr>
      <vt:lpstr>Multiplicador de entradas (CD74HC4067)</vt:lpstr>
      <vt:lpstr>Led driver (DM13A)</vt:lpstr>
      <vt:lpstr>Presentación de PowerPoint</vt:lpstr>
      <vt:lpstr>Pines PWM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SimVim Cockpit</dc:title>
  <dc:creator>KerjoxW7</dc:creator>
  <cp:lastModifiedBy>Kerjox</cp:lastModifiedBy>
  <cp:revision>25</cp:revision>
  <dcterms:created xsi:type="dcterms:W3CDTF">2019-05-01T18:11:34Z</dcterms:created>
  <dcterms:modified xsi:type="dcterms:W3CDTF">2020-10-08T13:49:13Z</dcterms:modified>
</cp:coreProperties>
</file>